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1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9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9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17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97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5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3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50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3497-37D9-4957-A6D3-6AEBECF474FE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2680-07CB-4010-BEAA-585A15B89C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sQUzaprReLU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gfy2NeSTy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9" y="494400"/>
            <a:ext cx="3933567" cy="19140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75" y="305210"/>
            <a:ext cx="2686425" cy="18481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257" y="324262"/>
            <a:ext cx="2591162" cy="18100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47" y="3072117"/>
            <a:ext cx="3791479" cy="20767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85" y="3072117"/>
            <a:ext cx="2909977" cy="213701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731882" y="5538960"/>
            <a:ext cx="448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7"/>
              </a:rPr>
              <a:t>Wie kann man sich schwebend fortbewegen?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57" y="2988079"/>
            <a:ext cx="1914223" cy="325608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892725" y="2247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hlinkClick r:id="rId9"/>
              </a:rPr>
              <a:t>Die Sendung mit der Maus - Magneten (Sachgeschichten) 2007 - YouTube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71990" y="1521691"/>
            <a:ext cx="1372059" cy="3100852"/>
          </a:xfrm>
          <a:prstGeom prst="rect">
            <a:avLst/>
          </a:prstGeom>
        </p:spPr>
      </p:pic>
      <p:sp>
        <p:nvSpPr>
          <p:cNvPr id="15" name="AutoShape 2" descr="QR-C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25" y="1802920"/>
            <a:ext cx="1390857" cy="1390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8" y="5209131"/>
            <a:ext cx="1435884" cy="143588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81" y="203565"/>
            <a:ext cx="1509731" cy="6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Petra Buttenhauser</dc:creator>
  <cp:lastModifiedBy>Petra Buttenhauser</cp:lastModifiedBy>
  <cp:revision>7</cp:revision>
  <cp:lastPrinted>2021-12-14T05:21:09Z</cp:lastPrinted>
  <dcterms:created xsi:type="dcterms:W3CDTF">2021-12-13T14:19:32Z</dcterms:created>
  <dcterms:modified xsi:type="dcterms:W3CDTF">2021-12-14T05:23:57Z</dcterms:modified>
</cp:coreProperties>
</file>