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6858000" cy="9144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1" autoAdjust="0"/>
    <p:restoredTop sz="94660"/>
  </p:normalViewPr>
  <p:slideViewPr>
    <p:cSldViewPr>
      <p:cViewPr varScale="1">
        <p:scale>
          <a:sx n="83" d="100"/>
          <a:sy n="83" d="100"/>
        </p:scale>
        <p:origin x="2646" y="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285603-C7C9-4CE3-BBE5-E60925F55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3A3EC8-4D13-448C-A127-198CDABAAA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78B6D6-9AB3-46D7-9C52-A58946D00E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A0C5A-D434-4C52-A3F1-CCB7E4A796D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2300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BCC730-359A-4C3F-ADB5-FE25BA0C0A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1481AC-8356-484F-9118-71D1605FA1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757581-4956-433E-9D4D-4667AF93F5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CCDDC-06AA-4F07-84F8-AD6B1CC3C34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2675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39D6D4-8EC5-418B-8F8E-1A476A157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0D1207-D265-4C86-8BC2-019F0DA2A4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08AA3B-C1F4-41D5-9A59-6CBC8F461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AEBB1-25E2-4482-B1F3-DF878D39A1B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7696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8115E5-6A6C-4D4D-A680-97CDEE4C91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723F69-E1C0-492C-92AD-F4908915CB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498428-8F4B-4F89-AE85-DF0EBE8DD3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A09A5-4630-4B9F-9E9E-8E1C89272F8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10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1000EC-5D56-4790-9315-B431BFFDA3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FB134A-C926-44C3-9A78-302762777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B8BD43-5F0A-406B-8A5C-8EE172A336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B5C99-A0BC-4791-B8E1-A2AB7B9EEB4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6357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38BFC0-9C31-4FD6-B54B-A9D17174E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566ACB-6101-46EA-9CD9-D166EB22B7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772076-79E0-4605-B424-EDFD38C672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9A178-1824-47C9-97F2-6EDD3BD4BAC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775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D5BFD62-13F3-4FAC-BC4F-04023D0AB2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9EFF02-962E-49F5-AEFF-95B1B183D2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371EC0-58EC-466F-83A8-1F9BC65FF2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21B65-8B93-4CE6-A8D1-5D1D299B4D7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0117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F16A6B-E5F7-4D92-9FB3-05D78B23A7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9CD25A-0C32-4862-B082-F9648488F3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5F94115-EE4B-47BE-989D-A42D1ED377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59987-D594-455F-B5F9-013CD37A819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2977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8D669DA-DDAE-484A-BC74-D8D349AD6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2999D06-B351-4B7D-A182-9E68AF2465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A512AE6-F764-4E36-9C07-344B4B9D36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C2EE8B-723B-4583-B78D-AC71E130FAD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4515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C9BFB8-2AC5-4E4F-BDAD-B5A581D6C0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C27F15-5E90-408D-94BD-0ED1C5F34B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75AED8-A1AA-4B0A-A258-062CC312F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53DA47-E6ED-4184-B9C9-6E7516A359B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6044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D95CDA-725C-40D2-A9F6-3138C27E5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9A6256-AB6A-4C40-9B99-857F5B02A8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528B48-3B45-48AD-90A9-5F1057A09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2DC0E3-95AF-48BA-BDBD-7C5B886154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771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2B59DB-3E22-4CFF-B8CF-154E47154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1590EE9-76A9-4EF4-BF5C-C96BD3A23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54FD398-5109-427E-9DDE-0E4AF60670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415223A-680B-459E-AAC6-8940192C90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BEA3F1-9889-4296-953B-8E188A33A9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F8100A9-D2F0-430B-9CCC-7D2A6BAA62D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uberhafte-physik.ne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6" descr="9-Inhalt 1 Sachkiste">
            <a:extLst>
              <a:ext uri="{FF2B5EF4-FFF2-40B4-BE49-F238E27FC236}">
                <a16:creationId xmlns:a16="http://schemas.microsoft.com/office/drawing/2014/main" id="{E1400E95-E2FB-4BB1-85D8-3B4AA7AF6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2268538"/>
            <a:ext cx="3332162" cy="367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3">
            <a:extLst>
              <a:ext uri="{FF2B5EF4-FFF2-40B4-BE49-F238E27FC236}">
                <a16:creationId xmlns:a16="http://schemas.microsoft.com/office/drawing/2014/main" id="{C92882C7-FE6B-4739-832F-989B855E4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704" y="0"/>
            <a:ext cx="575992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altLang="de-DE" sz="900" dirty="0">
                <a:solidFill>
                  <a:schemeClr val="bg2"/>
                </a:solidFill>
                <a:hlinkClick r:id="rId3"/>
              </a:rPr>
              <a:t>www.zauberhafte-physik.net</a:t>
            </a:r>
            <a:r>
              <a:rPr lang="de-DE" altLang="de-DE" sz="900" dirty="0">
                <a:solidFill>
                  <a:schemeClr val="bg2"/>
                </a:solidFill>
              </a:rPr>
              <a:t>   9-Arbeitsblatt Kurvenfahrt Niveau </a:t>
            </a:r>
            <a:r>
              <a:rPr lang="de-DE" altLang="de-DE" sz="1200" b="1" dirty="0">
                <a:solidFill>
                  <a:schemeClr val="bg2"/>
                </a:solidFill>
                <a:highlight>
                  <a:srgbClr val="FFFF00"/>
                </a:highlight>
              </a:rPr>
              <a:t>0-1</a:t>
            </a:r>
            <a:r>
              <a:rPr lang="de-DE" altLang="de-DE" sz="900" dirty="0">
                <a:solidFill>
                  <a:schemeClr val="bg2"/>
                </a:solidFill>
              </a:rPr>
              <a:t> – Stand: 28.07.2019</a:t>
            </a:r>
          </a:p>
          <a:p>
            <a:pPr algn="r" eaLnBrk="1" hangingPunct="1"/>
            <a:endParaRPr lang="de-DE" altLang="de-DE" dirty="0"/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43646391-B4C0-4132-977C-E38665476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1068388"/>
            <a:ext cx="4913312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400"/>
              <a:t>Schreibe die richtigen Bezeichnungen auf die grauen Linien.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B71CD50C-524B-43D7-ABE3-3BA64F01B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598488"/>
            <a:ext cx="211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Die Kurvenfahrt (9)</a:t>
            </a:r>
          </a:p>
        </p:txBody>
      </p:sp>
      <p:sp>
        <p:nvSpPr>
          <p:cNvPr id="2054" name="Text Box 14">
            <a:extLst>
              <a:ext uri="{FF2B5EF4-FFF2-40B4-BE49-F238E27FC236}">
                <a16:creationId xmlns:a16="http://schemas.microsoft.com/office/drawing/2014/main" id="{485C3942-ACAD-4650-A5ED-EFA4E8581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3" y="8388350"/>
            <a:ext cx="6453187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de-DE" altLang="de-DE" sz="1200"/>
              <a:t>Die Rennstrecke, die Sanduhr, das Auto, die Holzleiste, der Neodym-Magnet, die Kappe,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1200"/>
              <a:t>die Steine.</a:t>
            </a:r>
          </a:p>
        </p:txBody>
      </p:sp>
      <p:sp>
        <p:nvSpPr>
          <p:cNvPr id="2055" name="Line 15">
            <a:extLst>
              <a:ext uri="{FF2B5EF4-FFF2-40B4-BE49-F238E27FC236}">
                <a16:creationId xmlns:a16="http://schemas.microsoft.com/office/drawing/2014/main" id="{0628A821-071C-432E-8C13-BE52EDCDDE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8275" y="62547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2056" name="Group 49">
            <a:extLst>
              <a:ext uri="{FF2B5EF4-FFF2-40B4-BE49-F238E27FC236}">
                <a16:creationId xmlns:a16="http://schemas.microsoft.com/office/drawing/2014/main" id="{E78A685F-7B1A-4FC4-B3AC-2B3B63EA9485}"/>
              </a:ext>
            </a:extLst>
          </p:cNvPr>
          <p:cNvGrpSpPr>
            <a:grpSpLocks/>
          </p:cNvGrpSpPr>
          <p:nvPr/>
        </p:nvGrpSpPr>
        <p:grpSpPr bwMode="auto">
          <a:xfrm>
            <a:off x="188913" y="1979613"/>
            <a:ext cx="6669087" cy="5688012"/>
            <a:chOff x="119" y="1247"/>
            <a:chExt cx="4201" cy="3583"/>
          </a:xfrm>
        </p:grpSpPr>
        <p:sp>
          <p:nvSpPr>
            <p:cNvPr id="2059" name="Line 6">
              <a:extLst>
                <a:ext uri="{FF2B5EF4-FFF2-40B4-BE49-F238E27FC236}">
                  <a16:creationId xmlns:a16="http://schemas.microsoft.com/office/drawing/2014/main" id="{C01FB399-D0EF-4996-B4BB-375FD3759F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33" y="3515"/>
              <a:ext cx="182" cy="7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0" name="Line 8">
              <a:extLst>
                <a:ext uri="{FF2B5EF4-FFF2-40B4-BE49-F238E27FC236}">
                  <a16:creationId xmlns:a16="http://schemas.microsoft.com/office/drawing/2014/main" id="{4277206C-50D6-4A98-ADFC-C8F67CD1A1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51" y="1247"/>
              <a:ext cx="363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1" name="Line 9">
              <a:extLst>
                <a:ext uri="{FF2B5EF4-FFF2-40B4-BE49-F238E27FC236}">
                  <a16:creationId xmlns:a16="http://schemas.microsoft.com/office/drawing/2014/main" id="{6F714EAE-892B-4E11-AEE4-BBC8870E41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1" y="1247"/>
              <a:ext cx="1778" cy="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2" name="Line 11">
              <a:extLst>
                <a:ext uri="{FF2B5EF4-FFF2-40B4-BE49-F238E27FC236}">
                  <a16:creationId xmlns:a16="http://schemas.microsoft.com/office/drawing/2014/main" id="{A3727FA6-B8BE-4C85-A0CA-AA6CC8C5E5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4286"/>
              <a:ext cx="1815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3" name="Line 12">
              <a:extLst>
                <a:ext uri="{FF2B5EF4-FFF2-40B4-BE49-F238E27FC236}">
                  <a16:creationId xmlns:a16="http://schemas.microsoft.com/office/drawing/2014/main" id="{7864CCF0-B968-4D90-B3AC-3E3CF9BE3B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16" y="4830"/>
              <a:ext cx="2285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4" name="Line 17">
              <a:extLst>
                <a:ext uri="{FF2B5EF4-FFF2-40B4-BE49-F238E27FC236}">
                  <a16:creationId xmlns:a16="http://schemas.microsoft.com/office/drawing/2014/main" id="{7FFBB8D5-2008-4353-8FD0-54828B811A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70" y="3515"/>
              <a:ext cx="0" cy="1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5" name="Line 18">
              <a:extLst>
                <a:ext uri="{FF2B5EF4-FFF2-40B4-BE49-F238E27FC236}">
                  <a16:creationId xmlns:a16="http://schemas.microsoft.com/office/drawing/2014/main" id="{F2C26645-5699-4E9A-8705-EA21F3B4AD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16" y="1247"/>
              <a:ext cx="408" cy="1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6" name="Line 35">
              <a:extLst>
                <a:ext uri="{FF2B5EF4-FFF2-40B4-BE49-F238E27FC236}">
                  <a16:creationId xmlns:a16="http://schemas.microsoft.com/office/drawing/2014/main" id="{1EFDB3BE-9FA8-4033-84F2-750881CB7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3152"/>
              <a:ext cx="816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7" name="Line 36">
              <a:extLst>
                <a:ext uri="{FF2B5EF4-FFF2-40B4-BE49-F238E27FC236}">
                  <a16:creationId xmlns:a16="http://schemas.microsoft.com/office/drawing/2014/main" id="{2A99C7A7-1EAD-4844-97AF-AF40709353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1" y="3878"/>
              <a:ext cx="1179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8" name="Line 40">
              <a:extLst>
                <a:ext uri="{FF2B5EF4-FFF2-40B4-BE49-F238E27FC236}">
                  <a16:creationId xmlns:a16="http://schemas.microsoft.com/office/drawing/2014/main" id="{18EE331C-75BF-49F2-A087-83C0E1912E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0" y="2925"/>
              <a:ext cx="544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9" name="Line 41">
              <a:extLst>
                <a:ext uri="{FF2B5EF4-FFF2-40B4-BE49-F238E27FC236}">
                  <a16:creationId xmlns:a16="http://schemas.microsoft.com/office/drawing/2014/main" id="{C15F17BA-6DED-4587-8182-D78649D9AD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4" y="3334"/>
              <a:ext cx="102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0" name="Line 42">
              <a:extLst>
                <a:ext uri="{FF2B5EF4-FFF2-40B4-BE49-F238E27FC236}">
                  <a16:creationId xmlns:a16="http://schemas.microsoft.com/office/drawing/2014/main" id="{B93519E6-9093-4B3F-95E2-00AFE605D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" y="1247"/>
              <a:ext cx="1480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057" name="Line 47">
            <a:extLst>
              <a:ext uri="{FF2B5EF4-FFF2-40B4-BE49-F238E27FC236}">
                <a16:creationId xmlns:a16="http://schemas.microsoft.com/office/drawing/2014/main" id="{5146ECE8-AEC3-4FE6-825A-7495B74325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9138" y="5435600"/>
            <a:ext cx="144462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8" name="Line 48">
            <a:extLst>
              <a:ext uri="{FF2B5EF4-FFF2-40B4-BE49-F238E27FC236}">
                <a16:creationId xmlns:a16="http://schemas.microsoft.com/office/drawing/2014/main" id="{8CDAC38D-0A0D-4D96-9CF2-9979AD03275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275" y="6659563"/>
            <a:ext cx="1439863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1A093BE-4F00-498E-9F45-DE2354F02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9275" y="366713"/>
            <a:ext cx="6119813" cy="13970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de-DE" altLang="de-DE" sz="1400"/>
              <a:t>Name: …………………… ……   Klasse: ……….   .Datum:………………</a:t>
            </a:r>
            <a:br>
              <a:rPr lang="de-DE" altLang="de-DE" sz="1400"/>
            </a:br>
            <a:br>
              <a:rPr lang="de-DE" altLang="de-DE" sz="1400"/>
            </a:br>
            <a:r>
              <a:rPr lang="de-DE" altLang="de-DE" sz="1400"/>
              <a:t> </a:t>
            </a:r>
            <a:r>
              <a:rPr lang="de-DE" altLang="zh-CN" sz="1400">
                <a:ea typeface="宋体" panose="02010600030101010101" pitchFamily="2" charset="-122"/>
                <a:sym typeface="Wingdings" panose="05000000000000000000" pitchFamily="2" charset="2"/>
              </a:rPr>
              <a:t></a:t>
            </a:r>
            <a:r>
              <a:rPr lang="de-DE" altLang="zh-CN" sz="1400">
                <a:ea typeface="宋体" panose="02010600030101010101" pitchFamily="2" charset="-122"/>
              </a:rPr>
              <a:t> </a:t>
            </a:r>
            <a:r>
              <a:rPr lang="de-DE" altLang="de-DE" sz="1400"/>
              <a:t>Wie heißt dein Versuch?  ……………………………………………………</a:t>
            </a:r>
            <a:br>
              <a:rPr lang="de-DE" altLang="de-DE" sz="1400"/>
            </a:br>
            <a:r>
              <a:rPr lang="de-DE" altLang="zh-CN" sz="1400">
                <a:ea typeface="宋体" panose="02010600030101010101" pitchFamily="2" charset="-122"/>
                <a:sym typeface="Wingdings" panose="05000000000000000000" pitchFamily="2" charset="2"/>
              </a:rPr>
              <a:t></a:t>
            </a:r>
            <a:r>
              <a:rPr lang="de-DE" altLang="zh-CN" sz="1400">
                <a:ea typeface="宋体" panose="02010600030101010101" pitchFamily="2" charset="-122"/>
              </a:rPr>
              <a:t> </a:t>
            </a:r>
            <a:r>
              <a:rPr lang="de-DE" altLang="de-DE" sz="1400"/>
              <a:t>Male ein Bild von deinem Versuch.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AC21D60-7393-455C-A6EB-921A5B533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0713" y="6478588"/>
            <a:ext cx="5859462" cy="26654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DE" altLang="zh-CN" sz="1000">
                <a:ea typeface="宋体" panose="02010600030101010101" pitchFamily="2" charset="-122"/>
                <a:sym typeface="Wingdings" panose="05000000000000000000" pitchFamily="2" charset="2"/>
              </a:rPr>
              <a:t></a:t>
            </a:r>
            <a:r>
              <a:rPr lang="de-DE" altLang="zh-CN" sz="1000">
                <a:ea typeface="宋体" panose="02010600030101010101" pitchFamily="2" charset="-122"/>
              </a:rPr>
              <a:t> </a:t>
            </a:r>
            <a:r>
              <a:rPr lang="de-DE" altLang="de-DE" sz="1400"/>
              <a:t>Welche Worte hast du noch im Kopf? ……………………………………</a:t>
            </a:r>
          </a:p>
          <a:p>
            <a:pPr eaLnBrk="1" hangingPunct="1">
              <a:buFontTx/>
              <a:buNone/>
            </a:pPr>
            <a:endParaRPr lang="de-DE" altLang="de-DE" sz="1400"/>
          </a:p>
          <a:p>
            <a:pPr eaLnBrk="1" hangingPunct="1">
              <a:buFontTx/>
              <a:buNone/>
            </a:pPr>
            <a:endParaRPr lang="de-DE" altLang="de-DE" sz="1400"/>
          </a:p>
          <a:p>
            <a:pPr eaLnBrk="1" hangingPunct="1">
              <a:buFontTx/>
              <a:buNone/>
            </a:pPr>
            <a:r>
              <a:rPr lang="de-DE" altLang="zh-CN" sz="1000">
                <a:ea typeface="宋体" panose="02010600030101010101" pitchFamily="2" charset="-122"/>
                <a:sym typeface="Wingdings" panose="05000000000000000000" pitchFamily="2" charset="2"/>
              </a:rPr>
              <a:t></a:t>
            </a:r>
            <a:r>
              <a:rPr lang="de-DE" altLang="zh-CN" sz="1000">
                <a:ea typeface="宋体" panose="02010600030101010101" pitchFamily="2" charset="-122"/>
              </a:rPr>
              <a:t> </a:t>
            </a:r>
            <a:r>
              <a:rPr lang="de-DE" altLang="de-DE" sz="1400"/>
              <a:t>Schreibe einen Satz zu dem Versuch: …………………………………</a:t>
            </a:r>
          </a:p>
          <a:p>
            <a:pPr eaLnBrk="1" hangingPunct="1">
              <a:buFontTx/>
              <a:buNone/>
            </a:pPr>
            <a:endParaRPr lang="de-DE" altLang="de-DE" sz="1400"/>
          </a:p>
          <a:p>
            <a:pPr eaLnBrk="1" hangingPunct="1">
              <a:spcBef>
                <a:spcPct val="70000"/>
              </a:spcBef>
              <a:buFontTx/>
              <a:buNone/>
            </a:pPr>
            <a:r>
              <a:rPr lang="de-DE" altLang="de-DE" sz="1400"/>
              <a:t>…………………………………………………………………………………</a:t>
            </a:r>
          </a:p>
          <a:p>
            <a:pPr eaLnBrk="1" hangingPunct="1">
              <a:spcBef>
                <a:spcPct val="70000"/>
              </a:spcBef>
              <a:buFontTx/>
              <a:buNone/>
            </a:pPr>
            <a:endParaRPr lang="de-DE" altLang="de-DE" sz="1400"/>
          </a:p>
          <a:p>
            <a:pPr eaLnBrk="1" hangingPunct="1">
              <a:spcBef>
                <a:spcPct val="70000"/>
              </a:spcBef>
              <a:buFontTx/>
              <a:buNone/>
            </a:pPr>
            <a:r>
              <a:rPr lang="de-DE" altLang="de-DE" sz="1400"/>
              <a:t>………………………………………………………………………………</a:t>
            </a:r>
          </a:p>
        </p:txBody>
      </p:sp>
      <p:sp>
        <p:nvSpPr>
          <p:cNvPr id="3076" name="Rectangle 6">
            <a:extLst>
              <a:ext uri="{FF2B5EF4-FFF2-40B4-BE49-F238E27FC236}">
                <a16:creationId xmlns:a16="http://schemas.microsoft.com/office/drawing/2014/main" id="{EE8BE8FE-A910-495A-B569-CF385ADF6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87738"/>
            <a:ext cx="6021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ja-JP">
              <a:ea typeface="ＭＳ Ｐゴシック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3077" name="Text Box 9">
            <a:extLst>
              <a:ext uri="{FF2B5EF4-FFF2-40B4-BE49-F238E27FC236}">
                <a16:creationId xmlns:a16="http://schemas.microsoft.com/office/drawing/2014/main" id="{DA818F0C-EA20-43F6-BB6F-4A8B19A51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" y="1908175"/>
            <a:ext cx="5689600" cy="4221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endParaRPr lang="de-DE" altLang="de-DE"/>
          </a:p>
          <a:p>
            <a:pPr eaLnBrk="1" hangingPunct="1"/>
            <a:r>
              <a:rPr lang="de-DE" altLang="de-DE">
                <a:solidFill>
                  <a:schemeClr val="bg1"/>
                </a:solidFill>
              </a:rPr>
              <a:t>…</a:t>
            </a:r>
          </a:p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Bildschirmpräsentation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宋体</vt:lpstr>
      <vt:lpstr>Wingdings</vt:lpstr>
      <vt:lpstr>ＭＳ Ｐゴシック</vt:lpstr>
      <vt:lpstr>Standarddesign</vt:lpstr>
      <vt:lpstr>PowerPoint-Präsentation</vt:lpstr>
      <vt:lpstr>Name: …………………… ……   Klasse: ……….   .Datum:………………    Wie heißt dein Versuch?  ……………………………………………………  Male ein Bild von deinem Versuch.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MH</dc:creator>
  <cp:lastModifiedBy>Maren Heinzerling</cp:lastModifiedBy>
  <cp:revision>29</cp:revision>
  <dcterms:created xsi:type="dcterms:W3CDTF">2015-09-05T23:00:53Z</dcterms:created>
  <dcterms:modified xsi:type="dcterms:W3CDTF">2020-05-31T16:32:32Z</dcterms:modified>
</cp:coreProperties>
</file>