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6858000" cy="939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9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820" y="108"/>
      </p:cViewPr>
      <p:guideLst>
        <p:guide orient="horz" pos="296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538288"/>
            <a:ext cx="5143500" cy="32718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935538"/>
            <a:ext cx="5143500" cy="22701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FFD0A6-0021-4B9F-8CD2-8E92E19C1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E7A032-FC58-4408-8876-6D95AAB74C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AB09E4-93B9-4A16-A22B-C752972424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5973E-D70F-4B3C-8430-B0999688222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2457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05CD33-F775-49BF-9F06-2177D9FBC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0B87A8-651B-4156-9687-2AE66FEAFD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41A914-FAB2-44DD-A70B-D15AFE663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9A6DD4-D75B-4FBC-81B4-11F74FE6B36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345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76238"/>
            <a:ext cx="1543050" cy="801846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76238"/>
            <a:ext cx="4476750" cy="801846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9676D5-C6D3-40CD-B5F8-D04BE0DBB8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B3512-E53E-407D-A203-BCEEFC17A7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E28917-F8BF-4523-B413-0D6680528B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DD0B67-25DE-44DD-9F99-D7172E49AE1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345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42CB6A-E67A-440B-8F20-BF126B362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B814D4-2927-4DA7-BAE0-8C74950972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2C7842-7826-4826-83EB-5B1FE2308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1B2592-467D-4ECF-9D9A-32B06767DBC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64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343150"/>
            <a:ext cx="5915025" cy="3908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289675"/>
            <a:ext cx="5915025" cy="2055813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26231-6A18-4E87-B709-7C6E98C2A1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ABB348-B971-4CDF-BE75-FB35E0EAAF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4F316B-08E0-4002-9311-42B7338E9D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3CC37-F25E-4992-9D4A-E90AFB7FCF9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691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92338"/>
            <a:ext cx="3009900" cy="62023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92338"/>
            <a:ext cx="3009900" cy="62023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CA5FBE-7CAC-4FAE-8279-EC34223CD3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5BF60C-FE3B-4F8B-B0C1-45990F5FC4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5C954-B277-40E3-8A25-623DCFE12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41EF2-8419-4D7D-A56F-D5D2C836DF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166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500063"/>
            <a:ext cx="5915025" cy="18161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303463"/>
            <a:ext cx="2900363" cy="11287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432175"/>
            <a:ext cx="2900363" cy="50498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303463"/>
            <a:ext cx="2916237" cy="11287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432175"/>
            <a:ext cx="2916237" cy="50498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D250C72-F8DE-4723-8A71-00169EDC1B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12DBCC9-3BAA-4FD9-AA15-2F2DD5B691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F797592-9088-4DE9-99A1-05FD20110F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C8128-F205-48CF-905D-40207C8DE8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973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585AB4E-A8D0-4F21-B7F7-88FB9FFD2A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017B6D-DCE6-443D-8E4A-2D9E80A3BE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FB658C-2BDE-4E79-A3B1-6B377D8C79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B40008-EB1E-4515-96A1-DFD9E9EE2B2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1347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7EE843E-59B9-4CED-8FE2-2A2143C97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1E9877-CF3F-4C71-9E14-71525561B0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9AFB19-CC2C-4965-9605-D741A484C9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EAC87-3136-4827-AD85-1CC8F28D88B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52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27063"/>
            <a:ext cx="2211388" cy="2192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52550"/>
            <a:ext cx="3471862" cy="66786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819400"/>
            <a:ext cx="2211388" cy="5222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C2D8DB-6D8E-418A-9DD7-606ABAF4EB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412A5C-8B04-4435-88AF-AC3B60FFB7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2B7D92-B483-4828-8567-C3F48B1334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A5562-4DCF-4F12-B969-2A39FB890A5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47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27063"/>
            <a:ext cx="2211388" cy="2192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52550"/>
            <a:ext cx="3471862" cy="66786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819400"/>
            <a:ext cx="2211388" cy="5222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8F14FF-D00B-4809-88A8-0D3FBD2CA7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F943DF-052A-46C2-BAEF-17445B9B2B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8B175D-B98C-4A9E-B2DC-4CD804CD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96EC2-F210-4B64-8C46-DFB7B11BE3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214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FA5B7E-1E77-4AEB-9BC2-08F916808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6238"/>
            <a:ext cx="6172200" cy="156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E3D26B-17A6-407B-9756-E8991E720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92338"/>
            <a:ext cx="6172200" cy="620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E3D291-A2E5-4910-ABF2-15BD574B8C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558213"/>
            <a:ext cx="1600200" cy="6524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2BD66E2-9370-484D-BD0E-DD61E295FE1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558213"/>
            <a:ext cx="2171700" cy="6524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F810E02-61EA-4E41-8B73-0B7A61AB3B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558213"/>
            <a:ext cx="1600200" cy="6524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17265F3-1154-4740-ACB9-F6AB778B8A2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zauberhafte-physik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5">
            <a:extLst>
              <a:ext uri="{FF2B5EF4-FFF2-40B4-BE49-F238E27FC236}">
                <a16:creationId xmlns:a16="http://schemas.microsoft.com/office/drawing/2014/main" id="{E6C4E44F-19A7-40B3-A8CD-8CA3BEF82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919" y="-13669"/>
            <a:ext cx="353173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900" dirty="0">
                <a:hlinkClick r:id="rId2"/>
              </a:rPr>
              <a:t>www.zauberhafte-physik.net</a:t>
            </a:r>
            <a:r>
              <a:rPr lang="de-DE" altLang="de-DE" sz="900" dirty="0">
                <a:solidFill>
                  <a:schemeClr val="bg2"/>
                </a:solidFill>
              </a:rPr>
              <a:t>  3-Arbeitsblatt Seiltänzer 20.03.2017</a:t>
            </a:r>
            <a:endParaRPr lang="de-DE" altLang="de-DE" dirty="0"/>
          </a:p>
        </p:txBody>
      </p:sp>
      <p:sp>
        <p:nvSpPr>
          <p:cNvPr id="2051" name="Text Box 5">
            <a:extLst>
              <a:ext uri="{FF2B5EF4-FFF2-40B4-BE49-F238E27FC236}">
                <a16:creationId xmlns:a16="http://schemas.microsoft.com/office/drawing/2014/main" id="{8075DCEA-7103-49BC-BFD2-CFE19AC7A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0" y="377825"/>
            <a:ext cx="197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Der Seiltänzer (3)</a:t>
            </a:r>
          </a:p>
        </p:txBody>
      </p:sp>
      <p:sp>
        <p:nvSpPr>
          <p:cNvPr id="2052" name="Text Box 30">
            <a:extLst>
              <a:ext uri="{FF2B5EF4-FFF2-40B4-BE49-F238E27FC236}">
                <a16:creationId xmlns:a16="http://schemas.microsoft.com/office/drawing/2014/main" id="{8BCA9F91-84A2-4DDA-8C10-5D054346B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738188"/>
            <a:ext cx="559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600"/>
              <a:t>Schreibe die richtigen Bezeichnungen auf die grauen Linien</a:t>
            </a:r>
            <a:r>
              <a:rPr lang="de-DE" altLang="de-DE" sz="1400"/>
              <a:t>.</a:t>
            </a:r>
          </a:p>
        </p:txBody>
      </p:sp>
      <p:sp>
        <p:nvSpPr>
          <p:cNvPr id="2053" name="Text Box 41">
            <a:extLst>
              <a:ext uri="{FF2B5EF4-FFF2-40B4-BE49-F238E27FC236}">
                <a16:creationId xmlns:a16="http://schemas.microsoft.com/office/drawing/2014/main" id="{8DF84322-23BA-42F7-A30F-58D319369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8443913"/>
            <a:ext cx="59975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de-DE" altLang="de-DE" sz="1400"/>
              <a:t>die Büroklammer, der Bleistift, der Buntstift, die Flasche,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400"/>
              <a:t>die Pappe mit dem Seiltänzer, der Lesestreifen, die Schere, 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400"/>
              <a:t>der Bindfaden, der Seiltänzer, der Papagei, die Wäscheklammer.</a:t>
            </a:r>
            <a:r>
              <a:rPr lang="de-DE" altLang="de-DE"/>
              <a:t> </a:t>
            </a:r>
          </a:p>
        </p:txBody>
      </p:sp>
      <p:grpSp>
        <p:nvGrpSpPr>
          <p:cNvPr id="2054" name="Group 51">
            <a:extLst>
              <a:ext uri="{FF2B5EF4-FFF2-40B4-BE49-F238E27FC236}">
                <a16:creationId xmlns:a16="http://schemas.microsoft.com/office/drawing/2014/main" id="{AE4DBAE9-8E68-4902-8B20-3A70FD60DC61}"/>
              </a:ext>
            </a:extLst>
          </p:cNvPr>
          <p:cNvGrpSpPr>
            <a:grpSpLocks/>
          </p:cNvGrpSpPr>
          <p:nvPr/>
        </p:nvGrpSpPr>
        <p:grpSpPr bwMode="auto">
          <a:xfrm>
            <a:off x="0" y="1458913"/>
            <a:ext cx="6858000" cy="6553200"/>
            <a:chOff x="0" y="919"/>
            <a:chExt cx="4320" cy="4128"/>
          </a:xfrm>
        </p:grpSpPr>
        <p:sp>
          <p:nvSpPr>
            <p:cNvPr id="2055" name="Line 13">
              <a:extLst>
                <a:ext uri="{FF2B5EF4-FFF2-40B4-BE49-F238E27FC236}">
                  <a16:creationId xmlns:a16="http://schemas.microsoft.com/office/drawing/2014/main" id="{15828D14-FF8B-4C1F-8836-DB5CCB323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6" y="1327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6" name="Line 37">
              <a:extLst>
                <a:ext uri="{FF2B5EF4-FFF2-40B4-BE49-F238E27FC236}">
                  <a16:creationId xmlns:a16="http://schemas.microsoft.com/office/drawing/2014/main" id="{4FB1B8D0-77E3-49F4-A444-E24E91029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328"/>
              <a:ext cx="170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7" name="Line 43">
              <a:extLst>
                <a:ext uri="{FF2B5EF4-FFF2-40B4-BE49-F238E27FC236}">
                  <a16:creationId xmlns:a16="http://schemas.microsoft.com/office/drawing/2014/main" id="{1CC07798-C137-4BC8-9361-A12F9BB25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6" y="1327"/>
              <a:ext cx="409" cy="7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8" name="Line 31">
              <a:extLst>
                <a:ext uri="{FF2B5EF4-FFF2-40B4-BE49-F238E27FC236}">
                  <a16:creationId xmlns:a16="http://schemas.microsoft.com/office/drawing/2014/main" id="{46C46820-080B-480B-89AF-BCFC0A41E1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7" y="919"/>
              <a:ext cx="1678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2059" name="Picture 46" descr="3-Mater Seiltänzer (Mobile)">
              <a:extLst>
                <a:ext uri="{FF2B5EF4-FFF2-40B4-BE49-F238E27FC236}">
                  <a16:creationId xmlns:a16="http://schemas.microsoft.com/office/drawing/2014/main" id="{A41DB289-ABCD-43D1-9C9D-6ADCB86764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0" y="1871"/>
              <a:ext cx="1651" cy="1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0" name="Line 6">
              <a:extLst>
                <a:ext uri="{FF2B5EF4-FFF2-40B4-BE49-F238E27FC236}">
                  <a16:creationId xmlns:a16="http://schemas.microsoft.com/office/drawing/2014/main" id="{4D5A2C78-67D4-4DAE-906E-382A3314FA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70" y="3595"/>
              <a:ext cx="363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1" name="Line 9">
              <a:extLst>
                <a:ext uri="{FF2B5EF4-FFF2-40B4-BE49-F238E27FC236}">
                  <a16:creationId xmlns:a16="http://schemas.microsoft.com/office/drawing/2014/main" id="{65F8E49C-DF5E-4346-82AF-EE1D4B43D5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160" y="3640"/>
              <a:ext cx="45" cy="14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2" name="Line 14">
              <a:extLst>
                <a:ext uri="{FF2B5EF4-FFF2-40B4-BE49-F238E27FC236}">
                  <a16:creationId xmlns:a16="http://schemas.microsoft.com/office/drawing/2014/main" id="{94B68CE1-0DA7-4647-A355-549A149E33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87" y="2824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3" name="Line 15">
              <a:extLst>
                <a:ext uri="{FF2B5EF4-FFF2-40B4-BE49-F238E27FC236}">
                  <a16:creationId xmlns:a16="http://schemas.microsoft.com/office/drawing/2014/main" id="{627557A1-2E32-4BB6-AD87-A7176FC399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" y="3141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4" name="Line 19">
              <a:extLst>
                <a:ext uri="{FF2B5EF4-FFF2-40B4-BE49-F238E27FC236}">
                  <a16:creationId xmlns:a16="http://schemas.microsoft.com/office/drawing/2014/main" id="{92FF38D4-BCC6-4EBF-B605-5810547377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7" y="919"/>
              <a:ext cx="0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5" name="Line 21">
              <a:extLst>
                <a:ext uri="{FF2B5EF4-FFF2-40B4-BE49-F238E27FC236}">
                  <a16:creationId xmlns:a16="http://schemas.microsoft.com/office/drawing/2014/main" id="{E2065142-CCF8-48FC-8928-8B58C2D0CA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3" y="3368"/>
              <a:ext cx="589" cy="4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6" name="Line 25">
              <a:extLst>
                <a:ext uri="{FF2B5EF4-FFF2-40B4-BE49-F238E27FC236}">
                  <a16:creationId xmlns:a16="http://schemas.microsoft.com/office/drawing/2014/main" id="{6CFEB9F0-BB89-4E38-A5DF-CC8F609DE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1509"/>
              <a:ext cx="0" cy="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7" name="Line 26">
              <a:extLst>
                <a:ext uri="{FF2B5EF4-FFF2-40B4-BE49-F238E27FC236}">
                  <a16:creationId xmlns:a16="http://schemas.microsoft.com/office/drawing/2014/main" id="{6A20D2EA-6885-47A6-A134-16C553966B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04" y="2098"/>
              <a:ext cx="454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8" name="Line 29">
              <a:extLst>
                <a:ext uri="{FF2B5EF4-FFF2-40B4-BE49-F238E27FC236}">
                  <a16:creationId xmlns:a16="http://schemas.microsoft.com/office/drawing/2014/main" id="{44ADFEE3-0388-49A4-9333-5B27C5EC6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3" y="3096"/>
              <a:ext cx="408" cy="1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9" name="Line 32">
              <a:extLst>
                <a:ext uri="{FF2B5EF4-FFF2-40B4-BE49-F238E27FC236}">
                  <a16:creationId xmlns:a16="http://schemas.microsoft.com/office/drawing/2014/main" id="{78848C9A-3223-4F6C-8ADE-68258AB7AC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006"/>
              <a:ext cx="1298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0" name="Line 33">
              <a:extLst>
                <a:ext uri="{FF2B5EF4-FFF2-40B4-BE49-F238E27FC236}">
                  <a16:creationId xmlns:a16="http://schemas.microsoft.com/office/drawing/2014/main" id="{BB665343-EC67-408B-9EFE-EFA35E0AC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1509"/>
              <a:ext cx="1616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1" name="Line 34">
              <a:extLst>
                <a:ext uri="{FF2B5EF4-FFF2-40B4-BE49-F238E27FC236}">
                  <a16:creationId xmlns:a16="http://schemas.microsoft.com/office/drawing/2014/main" id="{675EBB40-B0E2-4BDC-B8D7-C7A7808B1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1" y="4502"/>
              <a:ext cx="125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2" name="Line 35">
              <a:extLst>
                <a:ext uri="{FF2B5EF4-FFF2-40B4-BE49-F238E27FC236}">
                  <a16:creationId xmlns:a16="http://schemas.microsoft.com/office/drawing/2014/main" id="{9CB74A4C-FCB1-44E0-AD86-90AC721544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9" y="3368"/>
              <a:ext cx="1071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3" name="Line 36">
              <a:extLst>
                <a:ext uri="{FF2B5EF4-FFF2-40B4-BE49-F238E27FC236}">
                  <a16:creationId xmlns:a16="http://schemas.microsoft.com/office/drawing/2014/main" id="{7078727C-2598-4148-B9C8-B4C1707B20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3" y="2824"/>
              <a:ext cx="1207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4" name="Line 38">
              <a:extLst>
                <a:ext uri="{FF2B5EF4-FFF2-40B4-BE49-F238E27FC236}">
                  <a16:creationId xmlns:a16="http://schemas.microsoft.com/office/drawing/2014/main" id="{98437543-8005-4D55-9515-8CFC6C0567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8" y="2098"/>
              <a:ext cx="1162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5" name="Line 39">
              <a:extLst>
                <a:ext uri="{FF2B5EF4-FFF2-40B4-BE49-F238E27FC236}">
                  <a16:creationId xmlns:a16="http://schemas.microsoft.com/office/drawing/2014/main" id="{C33B0C47-F963-4184-ADFA-685E53EA19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5" y="5047"/>
              <a:ext cx="1859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6" name="Line 40">
              <a:extLst>
                <a:ext uri="{FF2B5EF4-FFF2-40B4-BE49-F238E27FC236}">
                  <a16:creationId xmlns:a16="http://schemas.microsoft.com/office/drawing/2014/main" id="{C7433435-7895-423E-A243-AF2658F01F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846"/>
              <a:ext cx="1253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7" name="Line 44">
              <a:extLst>
                <a:ext uri="{FF2B5EF4-FFF2-40B4-BE49-F238E27FC236}">
                  <a16:creationId xmlns:a16="http://schemas.microsoft.com/office/drawing/2014/main" id="{203A44D5-473B-40AC-B3D8-7635F7C23E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4457"/>
              <a:ext cx="1508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8" name="Line 20">
              <a:extLst>
                <a:ext uri="{FF2B5EF4-FFF2-40B4-BE49-F238E27FC236}">
                  <a16:creationId xmlns:a16="http://schemas.microsoft.com/office/drawing/2014/main" id="{A9A3CF83-FA25-4403-8B3A-D265AE3E9C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8" y="3006"/>
              <a:ext cx="500" cy="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8FFE732D-31A7-4D05-ABF8-DD51ADFB2514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685800" y="101600"/>
          <a:ext cx="5740400" cy="913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cument" r:id="rId3" imgW="6253235" imgH="9928038" progId="Word.Document.8">
                  <p:embed/>
                </p:oleObj>
              </mc:Choice>
              <mc:Fallback>
                <p:oleObj name="Document" r:id="rId3" imgW="6253235" imgH="992803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1600"/>
                        <a:ext cx="5740400" cy="913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Benutzerdefiniert</PresentationFormat>
  <Paragraphs>6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Standarddesign</vt:lpstr>
      <vt:lpstr>Microsoft Word 97-2003-Dokument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MH</dc:creator>
  <cp:lastModifiedBy>Maren Heinzerling</cp:lastModifiedBy>
  <cp:revision>25</cp:revision>
  <dcterms:created xsi:type="dcterms:W3CDTF">2015-09-01T17:17:54Z</dcterms:created>
  <dcterms:modified xsi:type="dcterms:W3CDTF">2020-05-27T16:59:00Z</dcterms:modified>
</cp:coreProperties>
</file>